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78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7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(16:9)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Win10</cp:lastModifiedBy>
  <cp:revision>1</cp:revision>
  <dcterms:created xsi:type="dcterms:W3CDTF">2024-02-19T08:35:45Z</dcterms:created>
  <dcterms:modified xsi:type="dcterms:W3CDTF">2024-02-19T08:39:23Z</dcterms:modified>
</cp:coreProperties>
</file>